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72" r:id="rId10"/>
    <p:sldId id="263" r:id="rId11"/>
    <p:sldId id="264" r:id="rId12"/>
    <p:sldId id="265" r:id="rId13"/>
    <p:sldId id="266" r:id="rId14"/>
    <p:sldId id="268" r:id="rId15"/>
    <p:sldId id="269" r:id="rId16"/>
    <p:sldId id="280" r:id="rId17"/>
    <p:sldId id="270" r:id="rId18"/>
    <p:sldId id="271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6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7CF35-F5EC-498E-AECD-980E355E9C4C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6595C-CB94-443A-8ADE-DB01C00B0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27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1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39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5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066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29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5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051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6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45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82857-E832-4CAA-A7EE-E59CFB6C2572}" type="datetimeFigureOut">
              <a:rPr lang="ko-KR" altLang="en-US" smtClean="0"/>
              <a:t>2015-09-16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FF718-F475-4ADA-B8E7-DF063D34F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4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7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0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0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3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8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244" cy="685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29" y="1604357"/>
            <a:ext cx="2695575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java_intro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0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4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60" y="1762384"/>
            <a:ext cx="4805079" cy="43885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0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1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14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65" y="1355437"/>
            <a:ext cx="6554470" cy="3698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88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3089</TotalTime>
  <Words>0</Words>
  <Application>Microsoft Office PowerPoint</Application>
  <PresentationFormat>화면 슬라이드 쇼(4:3)</PresentationFormat>
  <Paragraphs>0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Yunseong</dc:creator>
  <cp:lastModifiedBy>Yunseong</cp:lastModifiedBy>
  <cp:revision>35</cp:revision>
  <dcterms:created xsi:type="dcterms:W3CDTF">2015-09-13T13:23:25Z</dcterms:created>
  <dcterms:modified xsi:type="dcterms:W3CDTF">2015-09-15T23:25:43Z</dcterms:modified>
</cp:coreProperties>
</file>